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3" r:id="rId2"/>
    <p:sldId id="275" r:id="rId3"/>
    <p:sldId id="276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0" d="100"/>
          <a:sy n="90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03/06/2022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48851"/>
              </p:ext>
            </p:extLst>
          </p:nvPr>
        </p:nvGraphicFramePr>
        <p:xfrm>
          <a:off x="522515" y="873831"/>
          <a:ext cx="7881256" cy="4750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5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1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Cuarto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Ramiro Recio Ugalde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Familiar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04-06-I-2022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Perla Nájera Corpi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Homero Ernesto Salinas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Penal Acusatorio y Oral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Blanca Estela Chapa Barrios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la Sala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Manuel Alejandro Varela Rodríguez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 Juzgado Tercero Civil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Lucinda Lisset Ramírez Rodríguez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08-18-IV-2022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43122012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Brenda Liliana Acosta Reyes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04-08-IV-2022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Mauricio Martínez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28-III-2022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Lidia Griselda González Aranda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06-08-IV-2022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Graciela Sánchez Martínez 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1° Civil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54573"/>
              </p:ext>
            </p:extLst>
          </p:nvPr>
        </p:nvGraphicFramePr>
        <p:xfrm>
          <a:off x="597465" y="708941"/>
          <a:ext cx="7881256" cy="49760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5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1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Blanca Estela Chávez Castillo  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21-22-IV-2022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Gladys Ivonne Adán Boone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18-22-IV-2022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Parras de la Fuente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18-19-IV-2022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Eliseo Hernández Suarez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 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Andrea Yadira Cobos Durón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en Materia Civil con Especialización Hipotecaria de Saltillo 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Cynthia Elizabeth Velázquez Aguilar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 Jurídico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Sonia Elizabeth Arredondo Mireles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Humanos de la Oficialía Mayor del Poder Judicial del Estado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Juana María de Labra Monsiváis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21-22-IV-2022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Karla Mireya Ramos Elizalde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Consejo Técnico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Jayra Yazmin Sánchez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37328"/>
              </p:ext>
            </p:extLst>
          </p:nvPr>
        </p:nvGraphicFramePr>
        <p:xfrm>
          <a:off x="522515" y="873831"/>
          <a:ext cx="7881256" cy="62758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5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0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18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Gerardo de Jesús García Pérez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19-IV-2022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2022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63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496</Words>
  <Application>Microsoft Office PowerPoint</Application>
  <PresentationFormat>Presentación en pantalla (4:3)</PresentationFormat>
  <Paragraphs>165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113</cp:revision>
  <dcterms:created xsi:type="dcterms:W3CDTF">2017-02-28T19:33:47Z</dcterms:created>
  <dcterms:modified xsi:type="dcterms:W3CDTF">2022-06-03T17:46:59Z</dcterms:modified>
</cp:coreProperties>
</file>